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414" r:id="rId2"/>
    <p:sldId id="258" r:id="rId3"/>
    <p:sldId id="341" r:id="rId4"/>
    <p:sldId id="419" r:id="rId5"/>
    <p:sldId id="395" r:id="rId6"/>
    <p:sldId id="393" r:id="rId7"/>
    <p:sldId id="394" r:id="rId8"/>
    <p:sldId id="396" r:id="rId9"/>
    <p:sldId id="397" r:id="rId10"/>
    <p:sldId id="398" r:id="rId11"/>
    <p:sldId id="415" r:id="rId12"/>
    <p:sldId id="417" r:id="rId13"/>
    <p:sldId id="399" r:id="rId14"/>
    <p:sldId id="400" r:id="rId15"/>
    <p:sldId id="401" r:id="rId16"/>
    <p:sldId id="402" r:id="rId17"/>
    <p:sldId id="403" r:id="rId18"/>
    <p:sldId id="404" r:id="rId19"/>
    <p:sldId id="416" r:id="rId20"/>
    <p:sldId id="418" r:id="rId21"/>
    <p:sldId id="405" r:id="rId22"/>
    <p:sldId id="406" r:id="rId23"/>
    <p:sldId id="407" r:id="rId24"/>
    <p:sldId id="408" r:id="rId25"/>
    <p:sldId id="410" r:id="rId26"/>
    <p:sldId id="411" r:id="rId27"/>
    <p:sldId id="412" r:id="rId28"/>
    <p:sldId id="413" r:id="rId29"/>
    <p:sldId id="34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46D0A"/>
    <a:srgbClr val="B05408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1" autoAdjust="0"/>
    <p:restoredTop sz="94660"/>
  </p:normalViewPr>
  <p:slideViewPr>
    <p:cSldViewPr>
      <p:cViewPr>
        <p:scale>
          <a:sx n="80" d="100"/>
          <a:sy n="80" d="100"/>
        </p:scale>
        <p:origin x="-2508" y="-6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4364C-8024-4710-B896-CE0ABA0FE102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23BFB-0559-4B7F-AC0D-2131857854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613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23BFB-0559-4B7F-AC0D-21318578544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74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EA84-21EF-45A1-98BB-B96BD8B3F4A0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155B-78E0-4B8D-93D8-DB78582E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54396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EA84-21EF-45A1-98BB-B96BD8B3F4A0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155B-78E0-4B8D-93D8-DB78582E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12462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EA84-21EF-45A1-98BB-B96BD8B3F4A0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155B-78E0-4B8D-93D8-DB78582E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25933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EA84-21EF-45A1-98BB-B96BD8B3F4A0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155B-78E0-4B8D-93D8-DB78582E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14857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EA84-21EF-45A1-98BB-B96BD8B3F4A0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155B-78E0-4B8D-93D8-DB78582E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3403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EA84-21EF-45A1-98BB-B96BD8B3F4A0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155B-78E0-4B8D-93D8-DB78582E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98498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EA84-21EF-45A1-98BB-B96BD8B3F4A0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155B-78E0-4B8D-93D8-DB78582E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38634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EA84-21EF-45A1-98BB-B96BD8B3F4A0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155B-78E0-4B8D-93D8-DB78582E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1096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EA84-21EF-45A1-98BB-B96BD8B3F4A0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155B-78E0-4B8D-93D8-DB78582E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70707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EA84-21EF-45A1-98BB-B96BD8B3F4A0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155B-78E0-4B8D-93D8-DB78582E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45366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EA84-21EF-45A1-98BB-B96BD8B3F4A0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F155B-78E0-4B8D-93D8-DB78582E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45093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2EA84-21EF-45A1-98BB-B96BD8B3F4A0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F155B-78E0-4B8D-93D8-DB78582E20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51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krisanova_tn\Рабочий стол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182214"/>
            <a:ext cx="1848433" cy="91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630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canvas.bookmate.com/books/Q1vJBTab?mode=faceboo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8" t="13555" r="37303" b="13420"/>
          <a:stretch/>
        </p:blipFill>
        <p:spPr bwMode="auto">
          <a:xfrm>
            <a:off x="73764" y="84587"/>
            <a:ext cx="2686084" cy="411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w.tambovlib.ru/?repimg=Images/2015/30012015_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2686084" cy="416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spr-tambov.ru/wp-content/uploads/2018/11/memorandum-platov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98" y="84587"/>
            <a:ext cx="2469720" cy="334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spr-tambov.ru/wp-content/uploads/2017/12/m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927567"/>
            <a:ext cx="2782071" cy="401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https://tambovodb.ru/joomla/images/projects/autograph/mescheryakov-hroni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68960"/>
            <a:ext cx="2646443" cy="368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43599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484727"/>
            <a:ext cx="9144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 февраля 2016 года возглавляет областную писательскую организацию, </a:t>
            </a:r>
            <a:endParaRPr lang="ru-RU" sz="3000" b="1" dirty="0" smtClean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является 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председателем Правления Тамбовского регионального отделения </a:t>
            </a:r>
            <a:endParaRPr lang="ru-RU" sz="3000" b="1" dirty="0" smtClean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Союза 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писателей России</a:t>
            </a:r>
          </a:p>
        </p:txBody>
      </p:sp>
      <p:pic>
        <p:nvPicPr>
          <p:cNvPr id="1026" name="Picture 2" descr="Картинки по запросу мещеряков юрий альбертович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8" t="4189" r="427" b="4341"/>
          <a:stretch/>
        </p:blipFill>
        <p:spPr bwMode="auto">
          <a:xfrm>
            <a:off x="683568" y="79999"/>
            <a:ext cx="7416824" cy="450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0900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5121" y="5380672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память о встрече </a:t>
            </a:r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Юрий Альбертович</a:t>
            </a:r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подарил</a:t>
            </a:r>
          </a:p>
          <a:p>
            <a:pPr algn="ctr"/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библиотечный фонд Белгородского ГАУ </a:t>
            </a:r>
            <a:endParaRPr lang="ru-RU" sz="3000" b="1" dirty="0" smtClean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свою книгу</a:t>
            </a:r>
            <a:endParaRPr lang="ru-RU" sz="3000" b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Documents and Settings\krisanova_tn\Мои документы\Мои рисунки\ControlCenter3\Scan\CCF20052019_000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1" r="2015" b="21511"/>
          <a:stretch/>
        </p:blipFill>
        <p:spPr bwMode="auto">
          <a:xfrm>
            <a:off x="4482381" y="620688"/>
            <a:ext cx="4531525" cy="447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tambovlib.ru/?repimg=Images/2015/30012015_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48680"/>
            <a:ext cx="2686084" cy="416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krisanova_tn\Рабочий стол\Прохоровское поле\литературно патриотические чтения (10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4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77"/>
          <a:stretch/>
        </p:blipFill>
        <p:spPr bwMode="auto">
          <a:xfrm>
            <a:off x="107504" y="182779"/>
            <a:ext cx="3312368" cy="504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40108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1920" y="1268760"/>
            <a:ext cx="552534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Ахмедова (Колюбакина) Марина Анатольевна</a:t>
            </a:r>
          </a:p>
          <a:p>
            <a:pPr algn="ctr"/>
            <a:r>
              <a:rPr lang="ru-RU" sz="6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AutoShape 2" descr="https://rospisatel.ru/images/ahmedov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7" y="476672"/>
            <a:ext cx="4011875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5483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7168" y="1340768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Ахмедова (Колюбакина) Марина Анатольевна – </a:t>
            </a:r>
            <a:endParaRPr lang="ru-RU" sz="3600" b="1" dirty="0" smtClean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поэт</a:t>
            </a:r>
            <a:r>
              <a:rPr lang="ru-RU" sz="36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переводчик, 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публицист</a:t>
            </a:r>
          </a:p>
          <a:p>
            <a:pPr algn="ctr"/>
            <a:r>
              <a:rPr lang="ru-RU" sz="36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Член Союза писателей 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СССР</a:t>
            </a:r>
            <a:endParaRPr lang="ru-RU" sz="3600" b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://4.bp.blogspot.com/-FewTqUkjma8/UZ41TSEApfI/AAAAAAAAIHM/dQpHfOfwz5k/s1600/%D0%90%D1%85%D0%BC%D0%B5%D0%B4%D0%BE%D0%B2%D0%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975" y="116632"/>
            <a:ext cx="4334616" cy="651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56248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1772816"/>
            <a:ext cx="48965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 1980 года работает </a:t>
            </a:r>
            <a:endParaRPr lang="ru-RU" sz="3600" b="1" dirty="0" smtClean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</a:t>
            </a:r>
            <a:r>
              <a:rPr lang="ru-RU" sz="36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Союзе писателей Дагестана (заместитель председателя Правления)</a:t>
            </a:r>
          </a:p>
        </p:txBody>
      </p:sp>
      <p:pic>
        <p:nvPicPr>
          <p:cNvPr id="11268" name="Picture 4" descr="http://www.stihi.moscow/photos/ahmedova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6783"/>
            <a:ext cx="4274342" cy="642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63650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80528" y="4653136"/>
            <a:ext cx="93245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Ответственный редактор ежемесячной 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газеты «Литературный 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Дагестан» 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учредитель издательства 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Дагестанский писатель». </a:t>
            </a:r>
            <a:endParaRPr lang="ru-RU" sz="3200" b="1" dirty="0" smtClean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Редактор 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детского журнала «Соколёнок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endParaRPr lang="ru-RU" sz="3200" b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2296" name="Picture 8" descr="http://tk-rd.ru/upload/image/photo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" b="5258"/>
          <a:stretch/>
        </p:blipFill>
        <p:spPr bwMode="auto">
          <a:xfrm>
            <a:off x="1355643" y="116632"/>
            <a:ext cx="6528725" cy="453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90719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008" y="113719"/>
            <a:ext cx="903649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поэтических сборников: </a:t>
            </a:r>
            <a:endParaRPr lang="ru-RU" sz="3000" b="1" dirty="0" smtClean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Отчий свет» (1982 г.), «Високосный век», «Осень столетья» (1984 г., 1986 г.), «Твой образ» (1987 г.), «Равноденствие» ( 1992 г.), «Ностальгия» (Москва, Фонд им. И. Сытина, Фонд Расула Гамзатова, 1996 г.), «Кавказская тетрадь» (2004 г.), «Долгое эхо» (Махачкала, «Дагестанский писатель», 2005 г.), «Древо жизни», «И здесь, в долине Дагестана» ( 2007 г., 2012 г.),  Антология дагестанской поэзии. Переводы (2015 г.), "Из всех родников". </a:t>
            </a:r>
            <a:endParaRPr lang="ru-RU" sz="3000" b="1" dirty="0" smtClean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Антология 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поэзии. </a:t>
            </a:r>
            <a:endParaRPr lang="ru-RU" sz="3000" b="1" dirty="0" smtClean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Переводы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. (Москва, 2016 г.), "Русское поле" (Махачкала, "Дагестанский писатель", 2016 г.), </a:t>
            </a:r>
            <a:endParaRPr lang="ru-RU" sz="3000" b="1" dirty="0" smtClean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Волшебный сундучок" ( 2017 г</a:t>
            </a:r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3000" b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s://i.livelib.ru/workpic/1002301511/140/3496/Rasul_Gamzatov__Imya_tvo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5" descr="обложка книги Посох и четки (сборник) автора Магомед Ахмедов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75103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24744"/>
            <a:ext cx="915792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Народный поэт Дагестана. Заслуженный работник культуры России и Дагестана. Лауреат премии Ленинского комсомола Дагестана (1983 г.), Государственной литературной премии Республики Дагестан имени Расула Гамзатова (2005 г.), премии еженедельника "Литературная Россия" (2009 г.). Победитель международного конкурса поэзии «Парнас – премия Анджело ла </a:t>
            </a:r>
            <a:r>
              <a:rPr lang="ru-RU" sz="3000" b="1" dirty="0" err="1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Веккья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» в Италии в номинации «Парнас интернациональный» (2015 г</a:t>
            </a:r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3000" b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31292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6672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000" b="1" dirty="0">
                <a:ln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Всероссийской литературной премии за лучший художественный перевод «Словес связующая нить» за 2015 год, Международной премии "Белые журавли России" в номинации "Лучший литературный перевод" (2016 г.). </a:t>
            </a:r>
            <a:endParaRPr lang="ru-RU" sz="3000" b="1" dirty="0" smtClean="0">
              <a:ln>
                <a:solidFill>
                  <a:prstClr val="black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000" b="1" dirty="0" smtClean="0">
                <a:ln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</a:t>
            </a:r>
            <a:r>
              <a:rPr lang="ru-RU" sz="3000" b="1" dirty="0">
                <a:ln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премии Республики Дагестан в области литературы (2017 г.). </a:t>
            </a:r>
            <a:endParaRPr lang="ru-RU" sz="3000" b="1" dirty="0" smtClean="0">
              <a:ln>
                <a:solidFill>
                  <a:prstClr val="black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000" b="1" dirty="0" smtClean="0">
                <a:ln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</a:t>
            </a:r>
            <a:r>
              <a:rPr lang="ru-RU" sz="3000" b="1" dirty="0">
                <a:ln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сайта "Российский писатель" за 2017 г. Лауреат премии Союза писателей </a:t>
            </a:r>
            <a:r>
              <a:rPr lang="ru-RU" sz="3000" b="1" dirty="0" smtClean="0">
                <a:ln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</a:p>
          <a:p>
            <a:pPr lvl="0" algn="ctr"/>
            <a:r>
              <a:rPr lang="ru-RU" sz="3000" b="1" dirty="0" smtClean="0">
                <a:ln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>
                <a:ln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"Слово-2018". </a:t>
            </a:r>
            <a:endParaRPr lang="ru-RU" sz="3000" b="1" dirty="0" smtClean="0">
              <a:ln>
                <a:solidFill>
                  <a:prstClr val="black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000" b="1" dirty="0" smtClean="0">
                <a:ln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 </a:t>
            </a:r>
            <a:r>
              <a:rPr lang="ru-RU" sz="3000" b="1" dirty="0">
                <a:ln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Общественной палаты Республики Дагестан первого состава</a:t>
            </a:r>
          </a:p>
        </p:txBody>
      </p:sp>
    </p:spTree>
    <p:extLst>
      <p:ext uri="{BB962C8B-B14F-4D97-AF65-F5344CB8AC3E}">
        <p14:creationId xmlns:p14="http://schemas.microsoft.com/office/powerpoint/2010/main" val="62660787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4309533"/>
            <a:ext cx="9144000" cy="255652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800"/>
              </a:spcAft>
              <a:defRPr/>
            </a:pPr>
            <a:r>
              <a:rPr lang="ru-RU" sz="47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 ис</a:t>
            </a:r>
            <a:r>
              <a:rPr lang="ru-RU" sz="47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тории </a:t>
            </a:r>
            <a:r>
              <a:rPr lang="ru-RU" sz="47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войны - это тяжкий труд всего народа…»</a:t>
            </a:r>
          </a:p>
          <a:p>
            <a:pPr algn="r">
              <a:defRPr/>
            </a:pPr>
            <a:r>
              <a:rPr lang="ru-RU" altLang="ru-RU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В. Ключевский</a:t>
            </a:r>
          </a:p>
          <a:p>
            <a:pPr>
              <a:defRPr/>
            </a:pPr>
            <a:endParaRPr lang="ru-RU" b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3"/>
          <p:cNvSpPr txBox="1">
            <a:spLocks/>
          </p:cNvSpPr>
          <p:nvPr/>
        </p:nvSpPr>
        <p:spPr>
          <a:xfrm>
            <a:off x="4648200" y="1524000"/>
            <a:ext cx="4059238" cy="4572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itchFamily="18" charset="2"/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9 мая\1510739613_voy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9" y="188640"/>
            <a:ext cx="8827682" cy="4020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559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5121" y="5380672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</a:t>
            </a:r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память о встрече </a:t>
            </a:r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Марина Анатольевна</a:t>
            </a:r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подарила 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библиотечный фонд Белгородского ГАУ </a:t>
            </a:r>
            <a:endParaRPr lang="ru-RU" sz="3000" b="1" dirty="0" smtClean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свою книгу</a:t>
            </a:r>
            <a:endParaRPr lang="ru-RU" sz="3000" b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Documents and Settings\krisanova_tn\Рабочий стол\Прохоровское поле\литературно патриотические чтения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6000"/>
                    </a14:imgEffect>
                    <a14:imgEffect>
                      <a14:brightnessContrast bright="-13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880320" cy="512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Documents and Settings\krisanova_tn\Мои документы\Мои рисунки\ControlCenter3\Scan\CCF20052019_00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5" b="29991"/>
          <a:stretch/>
        </p:blipFill>
        <p:spPr bwMode="auto">
          <a:xfrm>
            <a:off x="4788779" y="620688"/>
            <a:ext cx="4247502" cy="393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krisanova_tn\Мои документы\Мои рисунки\ControlCenter3\Scan\CCF20052019_000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1" t="879" r="15724" b="29830"/>
          <a:stretch/>
        </p:blipFill>
        <p:spPr bwMode="auto">
          <a:xfrm>
            <a:off x="3275856" y="171788"/>
            <a:ext cx="3277281" cy="462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68990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987042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ТАРАСОВ</a:t>
            </a:r>
          </a:p>
          <a:p>
            <a:pPr algn="ctr">
              <a:lnSpc>
                <a:spcPct val="90000"/>
              </a:lnSpc>
            </a:pPr>
            <a:r>
              <a:rPr lang="ru-RU" sz="6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ОЛЕГ ВАСИЛЬЕВИЧ</a:t>
            </a:r>
            <a:endParaRPr lang="ru-RU" sz="6000" b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afisha.amic.ru/images/images_03-2014/ush4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  <a14:imgEffect>
                      <a14:brightnessContrast bright="-4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357" y="116632"/>
            <a:ext cx="3409286" cy="487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92346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05819"/>
            <a:ext cx="4788024" cy="6075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ТАРАСОВ </a:t>
            </a:r>
          </a:p>
          <a:p>
            <a:pPr algn="ctr">
              <a:lnSpc>
                <a:spcPct val="90000"/>
              </a:lnSpc>
            </a:pPr>
            <a:r>
              <a:rPr lang="ru-RU" sz="36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ОЛЕГ ВАСИЛЬЕВИЧ</a:t>
            </a:r>
            <a:endParaRPr lang="ru-RU" sz="3600" b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родился в 1964 году в городе Новосибирске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 2004 года член 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литературной </a:t>
            </a:r>
            <a:r>
              <a:rPr lang="ru-RU" sz="36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студии «Слово» при Белгородском региональном отделении Союза писателей 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России </a:t>
            </a:r>
            <a:endParaRPr lang="ru-RU" sz="3600" b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AutoShape 2" descr="https://libmir.com/i/28/167728/i_0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4000"/>
                    </a14:imgEffect>
                    <a14:imgEffect>
                      <a14:brightnessContrast bright="-7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02" t="4200" r="52562" b="60904"/>
          <a:stretch/>
        </p:blipFill>
        <p:spPr bwMode="auto">
          <a:xfrm>
            <a:off x="4929558" y="692696"/>
            <a:ext cx="3940317" cy="54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30900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6" y="116632"/>
            <a:ext cx="475252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десятого класса поступил в </a:t>
            </a:r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Ульяновское 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военное училище связи, которое окончил в </a:t>
            </a:r>
            <a:endParaRPr lang="ru-RU" sz="3000" b="1" dirty="0" smtClean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1985 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году. </a:t>
            </a:r>
            <a:endParaRPr lang="ru-RU" sz="3000" b="1" dirty="0" smtClean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Офицерскую 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службу завершил в звании подполковника в столице Забайкальского военного округа — городе Чите. </a:t>
            </a:r>
            <a:endParaRPr lang="ru-RU" sz="3000" b="1" dirty="0" smtClean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офицер запаса. </a:t>
            </a:r>
            <a:endParaRPr lang="ru-RU" sz="3000" b="1" dirty="0" smtClean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Писать 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прозу начал в 2004 </a:t>
            </a:r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sz="3000" b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s://www.culture.ru/storage/images/fb521abf2eb7a1abdc8210b079aa9854/18b6d7e13b9c32681d4b35c4b7fb32f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3" r="40742"/>
          <a:stretch/>
        </p:blipFill>
        <p:spPr bwMode="auto">
          <a:xfrm>
            <a:off x="4673861" y="397163"/>
            <a:ext cx="4291141" cy="598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18984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6" y="548680"/>
            <a:ext cx="50405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Публиковался в журналах «Наш современник», «Роман-газета. XXI век», «Алтай», в коллективных сборниках белгородской студии «Слово». Автор сборника рассказов и повестей «Боги войны в атаку не ходят» (2012</a:t>
            </a:r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ctr"/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 2013 года член Союза писателей России. </a:t>
            </a:r>
            <a:endParaRPr lang="ru-RU" sz="3000" b="1" dirty="0" smtClean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Живет 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в г. </a:t>
            </a:r>
            <a:r>
              <a:rPr lang="ru-RU" sz="3000" b="1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Белгород</a:t>
            </a:r>
            <a:endParaRPr lang="ru-RU" sz="3000" b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s://cv7.litres.ru/static/bookimages/21/99/55/21995500.bin.dir/21995500.cov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w161117-849-h-926085.c.cdn77.org/wa-data/public/shop/products/10/51/5110/images/3390/3390.750x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pimg.mycdn.me/getImage?url=http%3A%2F%2Fi.mycdn.me%2Fimage%3Fid%3D867128938527%26ts%3D0003000000007202a90155%26plc%3DUNKNOWN%26tkn%3D*4PnHme58Kp3uSOpSw_lZb3PH0HE%26fn%3Dtopic_link_1080&amp;type=TOPIC_LINK_WIDE_548&amp;signatureToken=jkaEzDKy0qLrzcMaEP2egQ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pimg.mycdn.me/getImage?url=http%3A%2F%2Fi.mycdn.me%2Fimage%3Fid%3D867128938527%26ts%3D0003000000007202a90155%26plc%3DUNKNOWN%26tkn%3D*4PnHme58Kp3uSOpSw_lZb3PH0HE%26fn%3Dtopic_link_1080&amp;type=TOPIC_LINK_WIDE_548&amp;signatureToken=jkaEzDKy0qLrzcMaEP2egQ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840" y="103300"/>
            <a:ext cx="2538638" cy="3432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093" y="643202"/>
            <a:ext cx="190500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121" y="1304805"/>
            <a:ext cx="4067944" cy="203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https://libcat.ru/uploads/posts/book/oleg-tarasov-bogi-vojny-v-ataku-ne-hodyat-sborni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003" y="2204864"/>
            <a:ext cx="263418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15784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0" t="31568" r="41973" b="23850"/>
          <a:stretch/>
        </p:blipFill>
        <p:spPr bwMode="auto">
          <a:xfrm>
            <a:off x="1331640" y="116632"/>
            <a:ext cx="6480721" cy="427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293096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БУЛДИНА</a:t>
            </a:r>
          </a:p>
          <a:p>
            <a:pPr algn="ctr">
              <a:lnSpc>
                <a:spcPct val="90000"/>
              </a:lnSpc>
            </a:pPr>
            <a:r>
              <a:rPr lang="ru-RU" sz="6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6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СВЕТЛАНА ВЛАДИМИРОВНА</a:t>
            </a:r>
          </a:p>
        </p:txBody>
      </p:sp>
    </p:spTree>
    <p:extLst>
      <p:ext uri="{BB962C8B-B14F-4D97-AF65-F5344CB8AC3E}">
        <p14:creationId xmlns:p14="http://schemas.microsoft.com/office/powerpoint/2010/main" val="116521869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pp.userapi.com/c846324/v846324959/b0579/TnrRh6KjeI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r="19805"/>
          <a:stretch/>
        </p:blipFill>
        <p:spPr bwMode="auto">
          <a:xfrm>
            <a:off x="4654502" y="770358"/>
            <a:ext cx="4381994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6241" y="1412776"/>
            <a:ext cx="4680743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БУЛДИНА СВЕТЛАНА ВЛАДИМИРОВНА </a:t>
            </a:r>
          </a:p>
          <a:p>
            <a:pPr algn="ctr">
              <a:lnSpc>
                <a:spcPct val="90000"/>
              </a:lnSpc>
            </a:pPr>
            <a:r>
              <a:rPr lang="ru-RU" sz="36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Родилась 5 мая 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1996г.</a:t>
            </a:r>
            <a:r>
              <a:rPr lang="ru-RU" sz="3600" dirty="0"/>
              <a:t> </a:t>
            </a:r>
            <a:r>
              <a:rPr lang="ru-RU" sz="36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г. Сыктывкар (Республика Коми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90000"/>
              </a:lnSpc>
            </a:pPr>
            <a:endParaRPr lang="ru-RU" sz="3600" b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36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Молодой поэт</a:t>
            </a:r>
            <a:endParaRPr lang="ru-RU" sz="3600" b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63166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874384"/>
            <a:ext cx="90516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В 2013 году переехала в Белгород, окончила историко-филологический факультет НИУ «</a:t>
            </a:r>
            <a:r>
              <a:rPr lang="ru-RU" sz="3000" b="1" dirty="0" err="1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БелГУ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». Работает учителем </a:t>
            </a:r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русского 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языка и </a:t>
            </a:r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 в 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</a:t>
            </a:r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21 г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Белгород</a:t>
            </a:r>
            <a:endParaRPr lang="ru-RU" sz="3000" b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https://pp.userapi.com/c844617/v844617386/a4847/UpynNti4oYU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6"/>
          <a:stretch/>
        </p:blipFill>
        <p:spPr bwMode="auto">
          <a:xfrm>
            <a:off x="1583668" y="116631"/>
            <a:ext cx="5976664" cy="475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53608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4624"/>
            <a:ext cx="88204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Публиковалась на сайте «</a:t>
            </a:r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Литературная 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Белгородчина» и в журнале «Добродетель». </a:t>
            </a:r>
            <a:endParaRPr lang="ru-RU" sz="3000" b="1" dirty="0" smtClean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постоянным участником </a:t>
            </a:r>
            <a:endParaRPr lang="ru-RU" sz="3000" b="1" dirty="0" smtClean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литературной </a:t>
            </a:r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студии «Пробел»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9" t="9858" r="17312" b="4000"/>
          <a:stretch/>
        </p:blipFill>
        <p:spPr bwMode="auto">
          <a:xfrm>
            <a:off x="107504" y="2132856"/>
            <a:ext cx="5058888" cy="40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4" t="16515" r="29083" b="5967"/>
          <a:stretch/>
        </p:blipFill>
        <p:spPr bwMode="auto">
          <a:xfrm>
            <a:off x="2123728" y="3284984"/>
            <a:ext cx="3578242" cy="313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7" descr="http://belmiloserdie.ru/wp-content/uploads/2018/12/wbywdlgukk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6"/>
          <a:stretch/>
        </p:blipFill>
        <p:spPr bwMode="auto">
          <a:xfrm>
            <a:off x="5825013" y="2114011"/>
            <a:ext cx="2995459" cy="413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75413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036496" cy="73831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5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поле, поле – кровушка России …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" r="-138" b="3944"/>
          <a:stretch/>
        </p:blipFill>
        <p:spPr>
          <a:xfrm>
            <a:off x="1330036" y="788732"/>
            <a:ext cx="6353299" cy="4080428"/>
          </a:xfrm>
          <a:prstGeom prst="rect">
            <a:avLst/>
          </a:prstGeom>
        </p:spPr>
      </p:pic>
      <p:sp>
        <p:nvSpPr>
          <p:cNvPr id="4" name="Текст 3"/>
          <p:cNvSpPr txBox="1">
            <a:spLocks/>
          </p:cNvSpPr>
          <p:nvPr/>
        </p:nvSpPr>
        <p:spPr>
          <a:xfrm>
            <a:off x="611560" y="4869160"/>
            <a:ext cx="7704856" cy="15567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знал тогда, Какую вражью силу</a:t>
            </a: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Переломает русская земля?</a:t>
            </a: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Третьим полем назовут России</a:t>
            </a: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Вот эти чернозёмные поля.</a:t>
            </a: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И. Чернухин</a:t>
            </a:r>
          </a:p>
        </p:txBody>
      </p:sp>
    </p:spTree>
    <p:extLst>
      <p:ext uri="{BB962C8B-B14F-4D97-AF65-F5344CB8AC3E}">
        <p14:creationId xmlns:p14="http://schemas.microsoft.com/office/powerpoint/2010/main" val="147720821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5536" y="260648"/>
            <a:ext cx="8229600" cy="1828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6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Прохоровское поле – третье ратное поле Р</a:t>
            </a:r>
            <a:r>
              <a:rPr lang="ru-RU" sz="46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оссии</a:t>
            </a:r>
            <a:endParaRPr lang="ru-RU" sz="4600" b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41" y="1844824"/>
            <a:ext cx="7660851" cy="47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791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elkult.ru/media/cache/f1/70/f170aad66fe5ea2bf424b513d81705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5997" cy="688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889248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ЛИТЕРАТУРНО-ПАТРИОТИЧЕСКИЕ</a:t>
            </a:r>
            <a:r>
              <a:rPr lang="ru-RU" sz="3000" dirty="0" smtClean="0"/>
              <a:t> </a:t>
            </a:r>
            <a:r>
              <a:rPr lang="ru-RU" sz="3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ЧТЕНИЯ</a:t>
            </a:r>
            <a:r>
              <a:rPr lang="ru-RU" sz="3000" dirty="0" smtClean="0"/>
              <a:t> </a:t>
            </a:r>
          </a:p>
          <a:p>
            <a:pPr algn="r"/>
            <a:r>
              <a:rPr lang="ru-RU" sz="6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6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ПРОХОРОВСКОЕ</a:t>
            </a:r>
            <a:r>
              <a:rPr lang="ru-RU" sz="6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ПОЛЕ</a:t>
            </a:r>
            <a:r>
              <a:rPr lang="ru-RU" sz="60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endParaRPr lang="ru-RU" sz="6000" b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00429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gz.ru/upload/iblock/e23/e23913e585cd09a0d7bb7c56cb42557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4493521" cy="6624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55976" y="1646798"/>
            <a:ext cx="47880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Мещеряков Юрий Альбертович </a:t>
            </a:r>
          </a:p>
        </p:txBody>
      </p:sp>
    </p:spTree>
    <p:extLst>
      <p:ext uri="{BB962C8B-B14F-4D97-AF65-F5344CB8AC3E}">
        <p14:creationId xmlns:p14="http://schemas.microsoft.com/office/powerpoint/2010/main" val="360113613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4296" y="548680"/>
            <a:ext cx="6588224" cy="557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Мещеряков</a:t>
            </a:r>
          </a:p>
          <a:p>
            <a:pPr algn="ctr">
              <a:lnSpc>
                <a:spcPct val="90000"/>
              </a:lnSpc>
            </a:pPr>
            <a:r>
              <a:rPr lang="ru-RU" sz="36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Юрий Альбертович </a:t>
            </a:r>
            <a:endParaRPr lang="ru-RU" sz="3600" b="1" dirty="0" smtClean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36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(р. 25 мая 1962 г.) </a:t>
            </a:r>
            <a:endParaRPr lang="ru-RU" sz="3600" b="1" dirty="0" smtClean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36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Поэт</a:t>
            </a:r>
            <a:r>
              <a:rPr lang="ru-RU" sz="36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прозаик, член Союза писателей России. </a:t>
            </a:r>
            <a:endParaRPr lang="ru-RU" sz="3600" b="1" dirty="0" smtClean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36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Офицер</a:t>
            </a:r>
            <a:r>
              <a:rPr lang="ru-RU" sz="36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участник боевых действий на территории Афганистана. Председатель Правления Тамбовского регионального отделения </a:t>
            </a:r>
            <a:endParaRPr lang="ru-RU" sz="3600" b="1" dirty="0" smtClean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36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Союза </a:t>
            </a:r>
            <a:r>
              <a:rPr lang="ru-RU" sz="36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писателей России</a:t>
            </a:r>
          </a:p>
        </p:txBody>
      </p:sp>
      <p:pic>
        <p:nvPicPr>
          <p:cNvPr id="5" name="Picture 4" descr="C:\Documents and Settings\krisanova_tn\Рабочий стол\Безымянны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6" b="89931" l="601" r="89980">
                        <a14:foregroundMark x1="26253" y1="5324" x2="26253" y2="5324"/>
                        <a14:foregroundMark x1="31062" y1="3009" x2="31062" y2="3009"/>
                        <a14:foregroundMark x1="23046" y1="4282" x2="23046" y2="4282"/>
                        <a14:foregroundMark x1="26653" y1="3935" x2="26653" y2="3935"/>
                        <a14:foregroundMark x1="26253" y1="3009" x2="26253" y2="3009"/>
                        <a14:foregroundMark x1="33267" y1="2199" x2="33267" y2="2199"/>
                        <a14:foregroundMark x1="43687" y1="3356" x2="43687" y2="3356"/>
                        <a14:foregroundMark x1="49299" y1="8681" x2="49299" y2="8681"/>
                        <a14:backgroundMark x1="5812" y1="4977" x2="5812" y2="4977"/>
                        <a14:backgroundMark x1="4810" y1="10764" x2="4810" y2="10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150"/>
            <a:ext cx="3886800" cy="672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0507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4008" y="1412776"/>
            <a:ext cx="4608512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Родился в Тамбове. Закончил Московское суворовское военное училище и поступил в Омское высшее общевойсковое военное 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училище</a:t>
            </a:r>
            <a:endParaRPr lang="ru-RU" sz="3600" b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126" name="Picture 6" descr="http://www.spr-tambov.ru/wp-content/uploads/2017/01/meshheryakov-yurij-albertovic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03" y="116632"/>
            <a:ext cx="4343937" cy="651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39802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8520" y="-99392"/>
            <a:ext cx="92525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Неоднократно печатался в журналах «Подъём» (г. Воронеж), «Губернский стиль», «Литературный Тамбов», «Северное измерение» (г. Санкт-Петербург), в различных коллективных сборниках, в региональных 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газетах</a:t>
            </a:r>
            <a:endParaRPr lang="ru-RU" sz="3600" b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AutoShape 2" descr="https://rospisatel.ru/images/podjem8-2016/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8" name="Picture 4" descr="http://www.spr-tambov.ru/wp-content/uploads/2019/05/Podyom-Oblozhka-4_2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598">
            <a:off x="956893" y="3517572"/>
            <a:ext cx="2088232" cy="297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tatic.wixstatic.com/media/f29eda_0a3f20a61ef7455b8ef2f3b9ee40e51b~mv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4885">
            <a:off x="3267950" y="3579549"/>
            <a:ext cx="2104763" cy="297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https://www.onlinetambov.ru/photo/2017/S.Solo/GA-9J8vVMZo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4" name="Picture 10" descr="http://tvolk.ru/upload/resize_cache/iblock/376/800_600_154ed57a530ed95501e6072b11c1c0b85/3763e4e418b28d89e6bedea93af235c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" t="3277" r="2133" b="2073"/>
          <a:stretch/>
        </p:blipFill>
        <p:spPr bwMode="auto">
          <a:xfrm rot="20638498">
            <a:off x="5511415" y="3595423"/>
            <a:ext cx="2147121" cy="298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2" descr="https://pimg.mycdn.me/getImage?url=https%3A%2F%2Fwww.vestitambov.ru%2Fwp-content%2Fuploads%2F2019%2F02%2F190212-1122_ofitser-pisatel_5.jpg&amp;type=TOPIC_LINK_WIDE_548&amp;signatureToken=KmEdsM_EKnPa0KscQOeDn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16861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spr-tambov.ru/wp-content/uploads/2018/02/27973485_1478563058933017_8826424306807798306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r="6802" b="8021"/>
          <a:stretch/>
        </p:blipFill>
        <p:spPr bwMode="auto">
          <a:xfrm rot="21439019">
            <a:off x="111066" y="219248"/>
            <a:ext cx="4463276" cy="336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s://tambovodb.ru/joomla/images/projects/autograph/mescheryakov-hroniki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3163">
            <a:off x="211121" y="3341949"/>
            <a:ext cx="4384999" cy="316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83968" y="1052736"/>
            <a:ext cx="48600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своём творчестве Юрий Альбертович много внимания уделяет патриотической тематике, продолжает традиции </a:t>
            </a:r>
            <a:endParaRPr lang="ru-RU" sz="3600" b="1" dirty="0" smtClean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17000">
                      <a:srgbClr val="000040"/>
                    </a:gs>
                    <a:gs pos="35000">
                      <a:srgbClr val="400040"/>
                    </a:gs>
                    <a:gs pos="51000">
                      <a:srgbClr val="8F0040"/>
                    </a:gs>
                    <a:gs pos="81000">
                      <a:srgbClr val="FF0000"/>
                    </a:gs>
                  </a:gsLst>
                  <a:lin ang="162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писателей-баталистов</a:t>
            </a:r>
            <a:endParaRPr lang="ru-RU" sz="3600" b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00000"/>
                  </a:gs>
                  <a:gs pos="17000">
                    <a:srgbClr val="000040"/>
                  </a:gs>
                  <a:gs pos="35000">
                    <a:srgbClr val="400040"/>
                  </a:gs>
                  <a:gs pos="51000">
                    <a:srgbClr val="8F0040"/>
                  </a:gs>
                  <a:gs pos="81000">
                    <a:srgbClr val="FF0000"/>
                  </a:gs>
                </a:gsLst>
                <a:lin ang="16200000" scaled="1"/>
                <a:tileRect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08703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2582</TotalTime>
  <Words>767</Words>
  <Application>Microsoft Office PowerPoint</Application>
  <PresentationFormat>Экран (4:3)</PresentationFormat>
  <Paragraphs>76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Лисавцова НА</dc:creator>
  <cp:lastModifiedBy>Крисанова Татьяна Николаевна</cp:lastModifiedBy>
  <cp:revision>129</cp:revision>
  <dcterms:created xsi:type="dcterms:W3CDTF">2019-04-15T13:51:32Z</dcterms:created>
  <dcterms:modified xsi:type="dcterms:W3CDTF">2019-05-20T07:32:24Z</dcterms:modified>
</cp:coreProperties>
</file>